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85B"/>
    <a:srgbClr val="DED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1" autoAdjust="0"/>
    <p:restoredTop sz="97000" autoAdjust="0"/>
  </p:normalViewPr>
  <p:slideViewPr>
    <p:cSldViewPr>
      <p:cViewPr>
        <p:scale>
          <a:sx n="75" d="100"/>
          <a:sy n="75" d="100"/>
        </p:scale>
        <p:origin x="-14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3414" y="-9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7D2A2-CF5F-4E2F-A2C7-75108D42F18C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F0915-2E87-4BCC-9E57-DAF740CD5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719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14082-4E2C-4405-9B6A-CEC3601D1F0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714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PR\Bb\Файлы в Векторе\Презентации\ПРЕЗЕНТАЦИЯ веселая5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1"/>
            <a:ext cx="9180512" cy="6865215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467544" y="2141984"/>
            <a:ext cx="8208912" cy="157504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2" name="Дата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C5F37FA-8518-4AE6-B463-18B8F8B8392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 smtClean="0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3"/>
            <a:ext cx="8208912" cy="1152128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9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16836"/>
            <a:ext cx="4038600" cy="4209331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16836"/>
            <a:ext cx="4038600" cy="4209331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7"/>
            <a:ext cx="8280920" cy="1070992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6" y="1916833"/>
            <a:ext cx="4040188" cy="56775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564905"/>
            <a:ext cx="4040188" cy="356125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15" y="1916833"/>
            <a:ext cx="4041775" cy="56775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564905"/>
            <a:ext cx="4041775" cy="356125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5"/>
            <a:ext cx="7920880" cy="946027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5" y="1844825"/>
            <a:ext cx="5111751" cy="4281339"/>
          </a:xfrm>
        </p:spPr>
        <p:txBody>
          <a:bodyPr/>
          <a:lstStyle>
            <a:lvl1pPr>
              <a:defRPr sz="32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916836"/>
            <a:ext cx="3008313" cy="4209331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6" descr="C:\Users\днс\Documents\PR\Семинар по медиаплану\Рисунок2.jpg"/>
          <p:cNvPicPr>
            <a:picLocks noChangeAspect="1" noChangeArrowheads="1"/>
          </p:cNvPicPr>
          <p:nvPr userDrawn="1"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 flipV="1">
            <a:off x="0" y="908721"/>
            <a:ext cx="9144000" cy="1008112"/>
          </a:xfrm>
          <a:prstGeom prst="rect">
            <a:avLst/>
          </a:prstGeom>
          <a:noFill/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1052738"/>
            <a:ext cx="5486400" cy="36748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днс\Documents\PR\Семинар по медиаплану\Рисунок2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916832"/>
            <a:ext cx="9144000" cy="49411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9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916836"/>
            <a:ext cx="8229600" cy="4209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DE7C0-4C83-4F55-B80D-765FCA0C860E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F37FA-8518-4AE6-B463-18B8F8B8392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051" name="Picture 3" descr="D:\PR\Bb\Файлы в Векторе\Презентации\ПРЕЗЕНТАЦИЯ веселая6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5835" y="0"/>
            <a:ext cx="9159835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EDEDD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4D485B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4D485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85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D485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4D48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08912" cy="1575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Инструкция </a:t>
            </a:r>
            <a:r>
              <a:rPr lang="ru-RU" dirty="0"/>
              <a:t>для пользователей системы электронной поддержки образовательных курсов (на базе </a:t>
            </a:r>
            <a:r>
              <a:rPr lang="ru-RU" dirty="0" err="1"/>
              <a:t>Moodle</a:t>
            </a:r>
            <a:r>
              <a:rPr lang="ru-RU" dirty="0"/>
              <a:t>)</a:t>
            </a: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/>
              <a:t>обсуждения вопросов форума необходимо зайти в </a:t>
            </a:r>
            <a:r>
              <a:rPr lang="ru-RU" dirty="0" smtClean="0"/>
              <a:t>раздел: Форум </a:t>
            </a:r>
            <a:r>
              <a:rPr lang="ru-RU" dirty="0"/>
              <a:t>по теме </a:t>
            </a:r>
            <a:r>
              <a:rPr lang="ru-RU" dirty="0" smtClean="0"/>
              <a:t>«Планирование </a:t>
            </a:r>
            <a:r>
              <a:rPr lang="ru-RU" dirty="0"/>
              <a:t>личностных </a:t>
            </a:r>
            <a:r>
              <a:rPr lang="ru-RU" dirty="0" smtClean="0"/>
              <a:t>результатов…»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8100210" cy="348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04458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Затем выберите желаемый вопрос: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24" y="1556792"/>
            <a:ext cx="7941518" cy="474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4195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 открывшейся станице можно приступить к обсуждению, нажав на кнопку «ответить»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7369093" cy="417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07045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514543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Данная презентация доступна на главной странице </a:t>
            </a:r>
            <a:r>
              <a:rPr lang="en-US" dirty="0" smtClean="0"/>
              <a:t>moodle.pspu.ru </a:t>
            </a:r>
            <a:r>
              <a:rPr lang="ru-RU" dirty="0" smtClean="0"/>
              <a:t>в разделе </a:t>
            </a:r>
            <a:r>
              <a:rPr lang="ru-RU" dirty="0" smtClean="0"/>
              <a:t>«Основное меню»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Инструкцию подготовил техник Управления информатизации Дьяков Иван.</a:t>
            </a:r>
          </a:p>
          <a:p>
            <a:pPr marL="0" indent="0">
              <a:buNone/>
            </a:pPr>
            <a:r>
              <a:rPr lang="en-US" dirty="0" smtClean="0"/>
              <a:t>E-mail: moodle@pspu.ru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100711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493624" cy="557748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 Для начала работы необходимо открыть в браузере страницу </a:t>
            </a:r>
            <a:r>
              <a:rPr lang="en-US" dirty="0" smtClean="0"/>
              <a:t>moodle.pspu.ru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375385" cy="4621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7568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2. В правом верхнем углу страницы </a:t>
            </a:r>
            <a:r>
              <a:rPr lang="en-US" dirty="0" smtClean="0"/>
              <a:t>moodle.pspu.ru </a:t>
            </a:r>
            <a:r>
              <a:rPr lang="ru-RU" dirty="0" smtClean="0"/>
              <a:t>нажмите на кнопку «Вход».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45928"/>
            <a:ext cx="6912806" cy="453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95283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3. Заполните поля «имя пользователя» и «пароль». Затем нажмите на кнопку «вход».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7590742" cy="405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80080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Если </a:t>
            </a:r>
            <a:r>
              <a:rPr lang="ru-RU" dirty="0" smtClean="0"/>
              <a:t>Вы не получили «имя пользователя» и «пароль» от преподавателей или забыли эти данные, обратитесь в службу поддержки </a:t>
            </a:r>
            <a:r>
              <a:rPr lang="ru-RU" dirty="0" smtClean="0"/>
              <a:t>по </a:t>
            </a:r>
            <a:r>
              <a:rPr lang="ru-RU" dirty="0" smtClean="0"/>
              <a:t>адресу: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en-US" sz="4000" dirty="0" smtClean="0"/>
              <a:t>moodle@pspu.ru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3258395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363272" cy="543346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4. После успешной авторизации в системе пролистайте страницу вниз и выберите «Магистерская площадка»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8460432" cy="400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4054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147248" cy="536145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5. В появившемся окно выберите курс «Инновационные процессы в образовании»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8320939" cy="325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7573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6. Далее необходимо нажать на кнопку «записаться на курс»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6935032" cy="414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05208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После успешной записи на курс откроется следующая страница: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816837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68968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1073</TotalTime>
  <Words>182</Words>
  <Application>Microsoft Office PowerPoint</Application>
  <PresentationFormat>Экран (4:3)</PresentationFormat>
  <Paragraphs>19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Инструкция для пользователей системы электронной поддержки образовательных курсов (на базе Moodle)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Admin</cp:lastModifiedBy>
  <cp:revision>128</cp:revision>
  <dcterms:created xsi:type="dcterms:W3CDTF">2013-10-16T06:54:36Z</dcterms:created>
  <dcterms:modified xsi:type="dcterms:W3CDTF">2015-12-03T10:15:29Z</dcterms:modified>
</cp:coreProperties>
</file>